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tteron" charset="1" panose="02000503000000020003"/>
      <p:regular r:id="rId7"/>
    </p:embeddedFont>
    <p:embeddedFont>
      <p:font typeface="Helveticish" charset="1" panose="020B0604020202020204"/>
      <p:regular r:id="rId8"/>
    </p:embeddedFont>
    <p:embeddedFont>
      <p:font typeface="Le Jour Script" charset="1" panose="02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300826">
            <a:off x="16161637" y="26401332"/>
            <a:ext cx="11784832" cy="11934007"/>
          </a:xfrm>
          <a:custGeom>
            <a:avLst/>
            <a:gdLst/>
            <a:ahLst/>
            <a:cxnLst/>
            <a:rect r="r" b="b" t="t" l="l"/>
            <a:pathLst>
              <a:path h="11934007" w="11784832">
                <a:moveTo>
                  <a:pt x="0" y="0"/>
                </a:moveTo>
                <a:lnTo>
                  <a:pt x="11784832" y="0"/>
                </a:lnTo>
                <a:lnTo>
                  <a:pt x="11784832" y="11934008"/>
                </a:lnTo>
                <a:lnTo>
                  <a:pt x="0" y="1193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337328">
            <a:off x="-1472234" y="676402"/>
            <a:ext cx="12102999" cy="10443880"/>
          </a:xfrm>
          <a:custGeom>
            <a:avLst/>
            <a:gdLst/>
            <a:ahLst/>
            <a:cxnLst/>
            <a:rect r="r" b="b" t="t" l="l"/>
            <a:pathLst>
              <a:path h="10443880" w="12102999">
                <a:moveTo>
                  <a:pt x="0" y="0"/>
                </a:moveTo>
                <a:lnTo>
                  <a:pt x="12102999" y="0"/>
                </a:lnTo>
                <a:lnTo>
                  <a:pt x="12102999" y="10443880"/>
                </a:lnTo>
                <a:lnTo>
                  <a:pt x="0" y="10443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789995" y="11228166"/>
            <a:ext cx="13587285" cy="5740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198"/>
              </a:lnSpc>
            </a:pPr>
            <a:r>
              <a:rPr lang="en-US" sz="24664">
                <a:solidFill>
                  <a:srgbClr val="CF5767"/>
                </a:solidFill>
                <a:latin typeface="Atteron"/>
                <a:ea typeface="Atteron"/>
                <a:cs typeface="Atteron"/>
                <a:sym typeface="Atteron"/>
              </a:rPr>
              <a:t>Bridal</a:t>
            </a:r>
          </a:p>
          <a:p>
            <a:pPr algn="ctr" marL="0" indent="0" lvl="1">
              <a:lnSpc>
                <a:spcPts val="22198"/>
              </a:lnSpc>
            </a:pPr>
            <a:r>
              <a:rPr lang="en-US" sz="24664">
                <a:solidFill>
                  <a:srgbClr val="CF5767"/>
                </a:solidFill>
                <a:latin typeface="Atteron"/>
                <a:ea typeface="Atteron"/>
                <a:cs typeface="Atteron"/>
                <a:sym typeface="Atteron"/>
              </a:rPr>
              <a:t>Shower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537292" y="24443965"/>
            <a:ext cx="14092691" cy="2298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67"/>
              </a:lnSpc>
            </a:pPr>
            <a:r>
              <a:rPr lang="en-US" sz="4564" spc="666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SATURDAY, AUGUST FIRST</a:t>
            </a:r>
          </a:p>
          <a:p>
            <a:pPr algn="ctr" marL="0" indent="0" lvl="1">
              <a:lnSpc>
                <a:spcPts val="9767"/>
              </a:lnSpc>
            </a:pPr>
            <a:r>
              <a:rPr lang="en-US" sz="4564" spc="666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AT FOUR O’CLOCK IN THE AFTERNOON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048004" y="28878442"/>
            <a:ext cx="13071267" cy="1977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6"/>
              </a:lnSpc>
              <a:spcBef>
                <a:spcPct val="0"/>
              </a:spcBef>
            </a:pPr>
            <a:r>
              <a:rPr lang="en-US" sz="3919" spc="572" u="none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123 ANYWHERE ST. ANY CITY.</a:t>
            </a:r>
          </a:p>
          <a:p>
            <a:pPr algn="ctr" marL="0" indent="0" lvl="1">
              <a:lnSpc>
                <a:spcPts val="8386"/>
              </a:lnSpc>
              <a:spcBef>
                <a:spcPct val="0"/>
              </a:spcBef>
            </a:pPr>
            <a:r>
              <a:rPr lang="en-US" sz="3919" spc="572" u="none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KINDLY RSVP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90447" y="17290435"/>
            <a:ext cx="6786380" cy="948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58"/>
              </a:lnSpc>
              <a:spcBef>
                <a:spcPct val="0"/>
              </a:spcBef>
            </a:pPr>
            <a:r>
              <a:rPr lang="en-US" sz="4552" spc="3409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HONORING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19270" y="19489339"/>
            <a:ext cx="21328734" cy="3725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2736"/>
              </a:lnSpc>
            </a:pPr>
            <a:r>
              <a:rPr lang="en-US" sz="18813" spc="507">
                <a:solidFill>
                  <a:srgbClr val="CF5767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Anne</a:t>
            </a:r>
            <a:r>
              <a:rPr lang="en-US" sz="18813" spc="507">
                <a:solidFill>
                  <a:srgbClr val="CF5767"/>
                </a:solidFill>
                <a:latin typeface="Le Jour Script"/>
                <a:ea typeface="Le Jour Script"/>
                <a:cs typeface="Le Jour Script"/>
                <a:sym typeface="Le Jour Script"/>
              </a:rPr>
              <a:t>Joseph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20448" y="6350574"/>
            <a:ext cx="9326379" cy="196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8058"/>
              </a:lnSpc>
              <a:spcBef>
                <a:spcPct val="0"/>
              </a:spcBef>
            </a:pPr>
            <a:r>
              <a:rPr lang="en-US" sz="4552" spc="3409">
                <a:solidFill>
                  <a:srgbClr val="872D41"/>
                </a:solidFill>
                <a:latin typeface="Helveticish"/>
                <a:ea typeface="Helveticish"/>
                <a:cs typeface="Helveticish"/>
                <a:sym typeface="Helveticish"/>
              </a:rPr>
              <a:t>PLEASE JOIN US FOR 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DAGys3M5geU</dc:identifier>
  <dcterms:modified xsi:type="dcterms:W3CDTF">2011-08-01T06:04:30Z</dcterms:modified>
  <cp:revision>1</cp:revision>
  <dc:title>Pink Floral Watercolor Bridal Shower Invitation (32 x 48 英寸) (30 x 40 in)</dc:title>
</cp:coreProperties>
</file>